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E1A6DD5D-03A1-49A9-B6F5-B2200F5F83D4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37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789920" y="979303"/>
            <a:ext cx="5518384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93817" y="1294697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23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transferencias, asignaciones, subsidios y otras ayudas, disponible en la Pagina de gobierno </a:t>
            </a:r>
            <a:r>
              <a:rPr lang="es-MX" altLang="es-MX" dirty="0">
                <a:solidFill>
                  <a:srgbClr val="000000"/>
                </a:solidFill>
              </a:rPr>
              <a:t>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42" y="2420888"/>
            <a:ext cx="7272808" cy="4088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26336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26</cp:revision>
  <dcterms:created xsi:type="dcterms:W3CDTF">2016-05-27T14:26:58Z</dcterms:created>
  <dcterms:modified xsi:type="dcterms:W3CDTF">2017-04-26T16:28:47Z</dcterms:modified>
</cp:coreProperties>
</file>